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Certains enseignants ne veulent plus donner d’anecdotes car c’est uniquement cela que les étudiants ressortent sur la copie. Pourtant si cela est EXPLICITEMENT présenté comme « simple indice récupérateur du reste de la séquence », et non comme l’essentiel, l’idée reste d’un très fort et utile impact.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81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91D010-B4D6-4A40-927C-E943D3326C9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A7C2717-D914-134B-B1F1-FAE324147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961" y="1617156"/>
            <a:ext cx="5946077" cy="3397758"/>
          </a:xfrm>
          <a:prstGeom prst="rect">
            <a:avLst/>
          </a:prstGeom>
        </p:spPr>
      </p:pic>
      <p:pic>
        <p:nvPicPr>
          <p:cNvPr id="9" name="Image 8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A6898F34-BFEA-1E42-8D6E-06A73B3DA2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2328" y="1196576"/>
            <a:ext cx="6564571" cy="423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1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68960</TotalTime>
  <Words>66</Words>
  <Application>Microsoft Macintosh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1148</cp:revision>
  <cp:lastPrinted>2024-01-23T20:14:52Z</cp:lastPrinted>
  <dcterms:created xsi:type="dcterms:W3CDTF">2022-06-30T14:49:42Z</dcterms:created>
  <dcterms:modified xsi:type="dcterms:W3CDTF">2026-04-24T07:03:34Z</dcterms:modified>
</cp:coreProperties>
</file>