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62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Voici 5 questions issues d’un petit livre s’exerçant aux qcm des soins infirmiers</a:t>
            </a:r>
          </a:p>
          <a:p>
            <a:pPr marL="228600" indent="-228600" algn="just">
              <a:buAutoNum type="arabicPeriod"/>
            </a:pPr>
            <a:r>
              <a:rPr lang="fr-FR" dirty="0"/>
              <a:t>Les réponses sont parfois très proches ou nuancées</a:t>
            </a:r>
          </a:p>
          <a:p>
            <a:pPr marL="228600" indent="-228600" algn="just">
              <a:buAutoNum type="arabicPeriod"/>
            </a:pPr>
            <a:r>
              <a:rPr lang="fr-FR" dirty="0"/>
              <a:t>Bref, le piège est préparé ….d’où la présence des deux colonnes ….</a:t>
            </a:r>
          </a:p>
          <a:p>
            <a:pPr marL="228600" indent="-228600" algn="just">
              <a:buAutoNum type="arabicPeriod"/>
            </a:pPr>
            <a:r>
              <a:rPr lang="fr-FR" dirty="0"/>
              <a:t>POUR ËTRE CONSCIENT QUE VOUS AUSSI, VOUS ETES CONCERNE(E)S, laissez-vous aller </a:t>
            </a:r>
            <a:r>
              <a:rPr lang="fr-FR" dirty="0" err="1"/>
              <a:t>spontannément</a:t>
            </a:r>
            <a:r>
              <a:rPr lang="fr-FR" dirty="0"/>
              <a:t> à la première réponse qui vous vient à l’esprit.</a:t>
            </a:r>
          </a:p>
          <a:p>
            <a:pPr marL="228600" indent="-228600" algn="just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79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eurosup.fr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B7CD88EF-02D5-7A41-9FC4-88591F4C9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5" y="493959"/>
            <a:ext cx="1285113" cy="7196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0A04EF-3790-2F4D-86FE-288C0A497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32" y="971016"/>
            <a:ext cx="3119986" cy="4799975"/>
          </a:xfrm>
          <a:prstGeom prst="rect">
            <a:avLst/>
          </a:prstGeom>
        </p:spPr>
      </p:pic>
      <p:pic>
        <p:nvPicPr>
          <p:cNvPr id="6" name="Image 5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23E42C3B-8FE5-F64C-A445-4CBA2A44D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17" y="493959"/>
            <a:ext cx="3801035" cy="56786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381633-9782-E54C-B599-B8A7B4A99C54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3DE266-B44B-4046-A777-124EC38129D1}"/>
              </a:ext>
            </a:extLst>
          </p:cNvPr>
          <p:cNvSpPr txBox="1"/>
          <p:nvPr/>
        </p:nvSpPr>
        <p:spPr>
          <a:xfrm>
            <a:off x="5325280" y="2065338"/>
            <a:ext cx="43608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432FF"/>
                </a:solidFill>
              </a:rPr>
              <a:t>CONCLUSION :</a:t>
            </a:r>
          </a:p>
          <a:p>
            <a:pPr algn="ctr"/>
            <a:endParaRPr lang="fr-FR" sz="1600" b="1" dirty="0">
              <a:solidFill>
                <a:srgbClr val="062DFF"/>
              </a:solidFill>
            </a:endParaRPr>
          </a:p>
          <a:p>
            <a:pPr algn="just"/>
            <a:r>
              <a:rPr lang="fr-FR" sz="1600" b="1" dirty="0"/>
              <a:t>Etudiants : </a:t>
            </a:r>
            <a:r>
              <a:rPr lang="fr-FR" sz="1400" dirty="0"/>
              <a:t>travailler sur les nuances et les limites d’un produit, d’un </a:t>
            </a:r>
            <a:r>
              <a:rPr lang="fr-FR" sz="1400" dirty="0" err="1"/>
              <a:t>process</a:t>
            </a:r>
            <a:r>
              <a:rPr lang="fr-FR" sz="1400" dirty="0"/>
              <a:t>, d’une posologie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CFFF82-53CA-BA44-89B1-F9724C587DC5}"/>
              </a:ext>
            </a:extLst>
          </p:cNvPr>
          <p:cNvSpPr txBox="1"/>
          <p:nvPr/>
        </p:nvSpPr>
        <p:spPr>
          <a:xfrm>
            <a:off x="5295221" y="3365500"/>
            <a:ext cx="43608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Formateurs :</a:t>
            </a:r>
            <a:r>
              <a:rPr lang="fr-FR" sz="1400" dirty="0"/>
              <a:t> ne pas céder sur le côté nuancé des vrai/faux.</a:t>
            </a:r>
          </a:p>
          <a:p>
            <a:pPr algn="just"/>
            <a:r>
              <a:rPr lang="fr-FR" sz="1400" dirty="0"/>
              <a:t>Ecrire les limites d’un concept ou raisonnement.</a:t>
            </a:r>
          </a:p>
          <a:p>
            <a:pPr algn="just"/>
            <a:r>
              <a:rPr lang="fr-FR" sz="1400" dirty="0"/>
              <a:t>Noter les exceptions dans le cours</a:t>
            </a:r>
          </a:p>
        </p:txBody>
      </p:sp>
      <p:pic>
        <p:nvPicPr>
          <p:cNvPr id="14" name="Image 13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A99EE1B6-0A1E-C840-929E-06DD23B6C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467" y="1860177"/>
            <a:ext cx="5009676" cy="31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68962</TotalTime>
  <Words>116</Words>
  <Application>Microsoft Macintosh PowerPoint</Application>
  <PresentationFormat>Grand écran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2026-04-24T06:28:21Z</dcterms:modified>
</cp:coreProperties>
</file>